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64" r:id="rId13"/>
    <p:sldId id="265" r:id="rId14"/>
    <p:sldId id="266" r:id="rId15"/>
    <p:sldId id="257" r:id="rId16"/>
    <p:sldId id="270" r:id="rId17"/>
    <p:sldId id="271" r:id="rId18"/>
    <p:sldId id="272" r:id="rId19"/>
    <p:sldId id="273" r:id="rId20"/>
  </p:sldIdLst>
  <p:sldSz cx="5939790" cy="990346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9" userDrawn="1">
          <p15:clr>
            <a:srgbClr val="A4A3A4"/>
          </p15:clr>
        </p15:guide>
        <p15:guide id="2" pos="18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3119"/>
        <p:guide pos="187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8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84117" y="1320517"/>
            <a:ext cx="4774672" cy="3712006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39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84117" y="5141700"/>
            <a:ext cx="4774672" cy="212634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555" spc="200"/>
            </a:lvl1pPr>
            <a:lvl2pPr marL="297180" indent="0" algn="ctr">
              <a:buNone/>
              <a:defRPr sz="1300"/>
            </a:lvl2pPr>
            <a:lvl3pPr marL="593725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085" indent="0" algn="ctr">
              <a:buNone/>
              <a:defRPr sz="1040"/>
            </a:lvl5pPr>
            <a:lvl6pPr marL="1485265" indent="0" algn="ctr">
              <a:buNone/>
              <a:defRPr sz="1040"/>
            </a:lvl6pPr>
            <a:lvl7pPr marL="1781810" indent="0" algn="ctr">
              <a:buNone/>
              <a:defRPr sz="1040"/>
            </a:lvl7pPr>
            <a:lvl8pPr marL="2079625" indent="0" algn="ctr">
              <a:buNone/>
              <a:defRPr sz="1040"/>
            </a:lvl8pPr>
            <a:lvl9pPr marL="2376170" indent="0" algn="ctr">
              <a:buNone/>
              <a:defRPr sz="104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296444" y="1117761"/>
            <a:ext cx="5346510" cy="79179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4117" y="3587232"/>
            <a:ext cx="4774672" cy="1471285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39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4117" y="5141700"/>
            <a:ext cx="4774672" cy="681054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555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96444" y="878612"/>
            <a:ext cx="5344756" cy="101898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96444" y="2152339"/>
            <a:ext cx="5344756" cy="6872929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70020" y="5557611"/>
            <a:ext cx="3785357" cy="1107363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285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970020" y="6664974"/>
            <a:ext cx="3785357" cy="1252932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17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971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2pPr>
            <a:lvl3pPr marL="593725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085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265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181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79625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617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96444" y="878612"/>
            <a:ext cx="5344756" cy="101898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296444" y="2167936"/>
            <a:ext cx="2522402" cy="6857332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124060" y="2167936"/>
            <a:ext cx="2522402" cy="6857332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96444" y="878612"/>
            <a:ext cx="5344756" cy="101898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96444" y="2063958"/>
            <a:ext cx="2603091" cy="551082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3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80" indent="0">
              <a:buNone/>
              <a:defRPr sz="1300" b="1"/>
            </a:lvl2pPr>
            <a:lvl3pPr marL="593725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085" indent="0">
              <a:buNone/>
              <a:defRPr sz="1040" b="1"/>
            </a:lvl5pPr>
            <a:lvl6pPr marL="1485265" indent="0">
              <a:buNone/>
              <a:defRPr sz="1040" b="1"/>
            </a:lvl6pPr>
            <a:lvl7pPr marL="1781810" indent="0">
              <a:buNone/>
              <a:defRPr sz="1040" b="1"/>
            </a:lvl7pPr>
            <a:lvl8pPr marL="2079625" indent="0">
              <a:buNone/>
              <a:defRPr sz="1040" b="1"/>
            </a:lvl8pPr>
            <a:lvl9pPr marL="2376170" indent="0">
              <a:buNone/>
              <a:defRPr sz="104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296444" y="2677427"/>
            <a:ext cx="2603091" cy="6347841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3038377" y="2053169"/>
            <a:ext cx="2603091" cy="551082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3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80" indent="0">
              <a:buNone/>
              <a:defRPr sz="1300" b="1"/>
            </a:lvl2pPr>
            <a:lvl3pPr marL="593725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085" indent="0">
              <a:buNone/>
              <a:defRPr sz="1040" b="1"/>
            </a:lvl5pPr>
            <a:lvl6pPr marL="1485265" indent="0">
              <a:buNone/>
              <a:defRPr sz="1040" b="1"/>
            </a:lvl6pPr>
            <a:lvl7pPr marL="1781810" indent="0">
              <a:buNone/>
              <a:defRPr sz="1040" b="1"/>
            </a:lvl7pPr>
            <a:lvl8pPr marL="2079625" indent="0">
              <a:buNone/>
              <a:defRPr sz="1040" b="1"/>
            </a:lvl8pPr>
            <a:lvl9pPr marL="2376170" indent="0">
              <a:buNone/>
              <a:defRPr sz="104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3038377" y="2677427"/>
            <a:ext cx="2603091" cy="6347841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96444" y="878612"/>
            <a:ext cx="5344756" cy="101898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296444" y="2245919"/>
            <a:ext cx="2549823" cy="6654576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04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094240" y="2245919"/>
            <a:ext cx="2546960" cy="6654576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04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4986919" y="1320517"/>
            <a:ext cx="508690" cy="7262846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182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445543" y="1320517"/>
            <a:ext cx="4467704" cy="7262846"/>
          </a:xfrm>
        </p:spPr>
        <p:txBody>
          <a:bodyPr vert="eaVert" lIns="46800" tIns="46800" rIns="46800" bIns="46800"/>
          <a:lstStyle>
            <a:lvl1pPr marL="148590" indent="-148590">
              <a:spcAft>
                <a:spcPts val="1000"/>
              </a:spcAft>
              <a:defRPr spc="300"/>
            </a:lvl1pPr>
            <a:lvl2pPr marL="445135" indent="-148590">
              <a:defRPr spc="300"/>
            </a:lvl2pPr>
            <a:lvl3pPr marL="742950" indent="-148590">
              <a:defRPr spc="300"/>
            </a:lvl3pPr>
            <a:lvl4pPr marL="1039495" indent="-148590">
              <a:defRPr spc="300"/>
            </a:lvl4pPr>
            <a:lvl5pPr marL="1336675" indent="-14859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296444" y="878612"/>
            <a:ext cx="5344756" cy="1018982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296444" y="2152339"/>
            <a:ext cx="5344756" cy="6872929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298198" y="9118848"/>
            <a:ext cx="1315578" cy="457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2005526" y="9118848"/>
            <a:ext cx="1929515" cy="457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325621" y="9118848"/>
            <a:ext cx="1315578" cy="457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593725" rtl="0" eaLnBrk="1" fontAlgn="auto" latinLnBrk="0" hangingPunct="1">
        <a:lnSpc>
          <a:spcPct val="100000"/>
        </a:lnSpc>
        <a:spcBef>
          <a:spcPct val="0"/>
        </a:spcBef>
        <a:buNone/>
        <a:defRPr sz="234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48590" indent="-148590" algn="l" defTabSz="59372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17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445135" indent="-148590" algn="l" defTabSz="59372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045845" algn="l"/>
          <a:tab pos="1045845" algn="l"/>
          <a:tab pos="1045845" algn="l"/>
          <a:tab pos="1045845" algn="l"/>
        </a:tabLst>
        <a:defRPr sz="104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742950" indent="-148590" algn="l" defTabSz="59372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04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039495" indent="-148590" algn="l" defTabSz="59372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91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336675" indent="-148590" algn="l" defTabSz="59372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91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633220" indent="-148590" algn="l" defTabSz="593725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0400" indent="-148590" algn="l" defTabSz="593725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215" indent="-148590" algn="l" defTabSz="593725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4760" indent="-148590" algn="l" defTabSz="593725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93725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3725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3725" algn="l" defTabSz="593725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3725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085" algn="l" defTabSz="593725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algn="l" defTabSz="593725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1810" algn="l" defTabSz="593725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79625" algn="l" defTabSz="593725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6170" algn="l" defTabSz="593725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herilm5588_detailed_face_by_Maurice_Sendak_Creat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4940"/>
            <a:ext cx="5939790" cy="10059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kobokoedx_detailed_face_by_Chris_Van_Allsburg_De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even77e6828_by_Eric_Carle_Show_a_vibrant_colorfu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even77e6828_by_Eric_Carle_Show_a_vibrant_colorfu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even77e6828_by_Eric_Carle_Show_a_vibrant_colorf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deline.nevels1975_detailed_face_by_Emily_Gravet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deline.nevels1975_detailed_face_by_Emily_Gravet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deline.nevels1975_detailed_face_by_Emily_Grav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keid6641_detailed_face_by_Moebius_Depict_a_fut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esbittbenjamin344_detailed_face_by_Moebius_De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herilm5588_detailed_face_by_Maurice_Sendak_Creat"/>
          <p:cNvPicPr>
            <a:picLocks noChangeAspect="1"/>
          </p:cNvPicPr>
          <p:nvPr/>
        </p:nvPicPr>
        <p:blipFill>
          <a:blip r:embed="rId1"/>
          <a:srcRect b="719"/>
          <a:stretch>
            <a:fillRect/>
          </a:stretch>
        </p:blipFill>
        <p:spPr>
          <a:xfrm>
            <a:off x="0" y="635"/>
            <a:ext cx="5939155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herilm5588_detailed_face_by_Maurice_Sendak_Creat(1)"/>
          <p:cNvPicPr>
            <a:picLocks noChangeAspect="1"/>
          </p:cNvPicPr>
          <p:nvPr/>
        </p:nvPicPr>
        <p:blipFill>
          <a:blip r:embed="rId1"/>
          <a:srcRect b="719"/>
          <a:stretch>
            <a:fillRect/>
          </a:stretch>
        </p:blipFill>
        <p:spPr>
          <a:xfrm>
            <a:off x="0" y="0"/>
            <a:ext cx="59397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agwellalbert537_detailed_face_by_Edward_Gorey_C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89661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onsetocq_detailed_face_by_Edward_Gorey_Create_a_"/>
          <p:cNvPicPr>
            <a:picLocks noChangeAspect="1"/>
          </p:cNvPicPr>
          <p:nvPr/>
        </p:nvPicPr>
        <p:blipFill>
          <a:blip r:embed="rId1"/>
          <a:srcRect b="719"/>
          <a:stretch>
            <a:fillRect/>
          </a:stretch>
        </p:blipFill>
        <p:spPr>
          <a:xfrm>
            <a:off x="0" y="0"/>
            <a:ext cx="59397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esbittbenjamin344_by_Daido_Moriyama_Capture_a_su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89661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sbloxb9376_detailed_face_by_Beatrix_Potter_Illus(1)"/>
          <p:cNvPicPr>
            <a:picLocks noChangeAspect="1"/>
          </p:cNvPicPr>
          <p:nvPr/>
        </p:nvPicPr>
        <p:blipFill>
          <a:blip r:embed="rId1"/>
          <a:srcRect b="713"/>
          <a:stretch>
            <a:fillRect/>
          </a:stretch>
        </p:blipFill>
        <p:spPr>
          <a:xfrm>
            <a:off x="0" y="0"/>
            <a:ext cx="5939155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sbloxb9376_detailed_face_by_Beatrix_Potter_Ill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ariv00m7802_by_Beatrix_Potter_Illustrate_a_ser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3979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commondata" val="eyJoZGlkIjoiNmM3OWRjMzg0YjZmY2M5ZTNkMDFmOTI1MDdjYzAwNDI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敌之性理</cp:lastModifiedBy>
  <cp:revision>156</cp:revision>
  <dcterms:created xsi:type="dcterms:W3CDTF">2019-06-19T02:08:00Z</dcterms:created>
  <dcterms:modified xsi:type="dcterms:W3CDTF">2024-06-13T16:39:05Z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3388C6E7ECAE46E3B84C54170383A2C4_11</vt:lpwstr>
  </property>
</Properties>
</file>